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75" r:id="rId6"/>
    <p:sldId id="260" r:id="rId7"/>
    <p:sldId id="261" r:id="rId8"/>
    <p:sldId id="262" r:id="rId9"/>
    <p:sldId id="263" r:id="rId10"/>
    <p:sldId id="276" r:id="rId11"/>
    <p:sldId id="277" r:id="rId12"/>
    <p:sldId id="27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4660"/>
  </p:normalViewPr>
  <p:slideViewPr>
    <p:cSldViewPr snapToGrid="0">
      <p:cViewPr>
        <p:scale>
          <a:sx n="86" d="100"/>
          <a:sy n="86" d="100"/>
        </p:scale>
        <p:origin x="-576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C5D77-D4D6-4878-89C6-589F8F62887C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045EE-4298-4033-A49B-2A79A4976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14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045EE-4298-4033-A49B-2A79A497643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34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627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64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8367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53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554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46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270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52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01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24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01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63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758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46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03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76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9ADD5-6872-42D1-853E-50274D2E2A8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06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BF29E8-9F8A-49C8-B346-E7D5CB417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Презентация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 к </a:t>
            </a:r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теме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4300" b="1" dirty="0" smtClean="0"/>
              <a:t>Ресурсы технологического предпринимательства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3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present5.com/presentation/102953534_185679331/image-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408" y="700765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154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road.lenobl.ru/media/uploads/userfiles/2022/04/12/%D0%9F%D0%A0%D0%98%D0%9B%D0%9E%D0%96%D0%95%D0%9D%D0%98%D0%95_%D0%904_%D0%B8%D0%BD%D1%84%D0%BE%D0%B3%D1%80%D0%B0%D1%84%D0%B8%D0%BA%D0%B0_%D0%91%D0%9A%D0%94_28-03-22_page-0001_FJgQRK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209" y="310718"/>
            <a:ext cx="9097990" cy="643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654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6796" y="2151070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БЛАГОДАРЮ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86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25AA87-D722-4652-BF55-3F9670866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1869"/>
          </a:xfrm>
        </p:spPr>
        <p:txBody>
          <a:bodyPr>
            <a:normAutofit/>
          </a:bodyPr>
          <a:lstStyle/>
          <a:p>
            <a:pPr algn="ctr"/>
            <a:r>
              <a:rPr lang="ru-RU" sz="2600" dirty="0" smtClean="0">
                <a:solidFill>
                  <a:srgbClr val="FF0000"/>
                </a:solidFill>
              </a:rPr>
              <a:t>Вопросы лекции</a:t>
            </a:r>
            <a:endParaRPr lang="ru-RU" sz="2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72683" y="1782983"/>
            <a:ext cx="78567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1. </a:t>
            </a:r>
            <a:r>
              <a:rPr lang="ru-RU" dirty="0" smtClean="0"/>
              <a:t>Материальные </a:t>
            </a:r>
            <a:r>
              <a:rPr lang="ru-RU" dirty="0"/>
              <a:t>и нематериальные ресурсы технологического</a:t>
            </a:r>
            <a:br>
              <a:rPr lang="ru-RU" dirty="0"/>
            </a:br>
            <a:r>
              <a:rPr lang="ru-RU" dirty="0"/>
              <a:t>предпринимательства. </a:t>
            </a:r>
          </a:p>
          <a:p>
            <a:pPr lvl="0"/>
            <a:r>
              <a:rPr lang="ru-RU" dirty="0" smtClean="0"/>
              <a:t>2. Человеческий </a:t>
            </a:r>
            <a:r>
              <a:rPr lang="ru-RU" dirty="0"/>
              <a:t>ресурс: трудовые отношения между субъектами предпринимательской деятельности. </a:t>
            </a:r>
          </a:p>
          <a:p>
            <a:pPr lvl="0"/>
            <a:r>
              <a:rPr lang="ru-RU" dirty="0" smtClean="0"/>
              <a:t>3. Финансовые </a:t>
            </a:r>
            <a:r>
              <a:rPr lang="ru-RU" dirty="0"/>
              <a:t>ресурсы технологического предпринимательства: Источники финансирования инновационных проектов в сфере транспорта и дорожного строительства.</a:t>
            </a:r>
          </a:p>
        </p:txBody>
      </p:sp>
    </p:spTree>
    <p:extLst>
      <p:ext uri="{BB962C8B-B14F-4D97-AF65-F5344CB8AC3E}">
        <p14:creationId xmlns:p14="http://schemas.microsoft.com/office/powerpoint/2010/main" val="3130071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9626" y="517099"/>
            <a:ext cx="7463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1. Материальные и нематериальные ресурсы </a:t>
            </a:r>
            <a:r>
              <a:rPr lang="ru-RU" b="1" dirty="0" smtClean="0">
                <a:solidFill>
                  <a:srgbClr val="FF0000"/>
                </a:solidFill>
              </a:rPr>
              <a:t>технологического предпринимательства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https://cf.ppt-online.org/files1/slide/c/cM2jVU8QZJtaFBnLXkGHD1d6PNA4gwxTqyKWre/slide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295" y="1331652"/>
            <a:ext cx="6910716" cy="51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18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/slide/j/JpTEA0geDN6vntxuL431Bs9dFbk5WqrcaVlXQU/slide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6"/>
          <a:stretch/>
        </p:blipFill>
        <p:spPr bwMode="auto">
          <a:xfrm>
            <a:off x="602382" y="328473"/>
            <a:ext cx="10993550" cy="582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33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resent5.com/presentation/1/277835559_429350626.pdf-img/277835559_429350626.pdf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338" y="841537"/>
            <a:ext cx="7510724" cy="563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996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resent5.com/presentation/1/277835559_429350626.pdf-img/277835559_429350626.pdf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02"/>
          <a:stretch/>
        </p:blipFill>
        <p:spPr bwMode="auto">
          <a:xfrm>
            <a:off x="1766656" y="656948"/>
            <a:ext cx="8806648" cy="576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5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resent5.com/presentation/28921680_164017446/image-1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264" y="789542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9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0024" y="137159"/>
            <a:ext cx="9401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2. Человеческий ресурс: трудовые отношения между субъектами предпринимательской деятельности.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s://cf2.ppt-online.org/files2/slide/k/kGEbaetmd4Jwr6BOZHcjoCIXnA3lUpTLWMyQ5VNhus/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157" y="872577"/>
            <a:ext cx="7173157" cy="537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02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iscovered.com.ua/wordpress/wp-content/uploads/2018/02/Financial_resourses_of_compan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039" y="1730544"/>
            <a:ext cx="9525000" cy="423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02166" y="534854"/>
            <a:ext cx="95346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srgbClr val="FF0000"/>
                </a:solidFill>
              </a:rPr>
              <a:t>3. Финансовые ресурсы технологического предпринимательства: Источники финансирования инновационных проектов в сфере транспорта и дорожного строительства.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32755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412</TotalTime>
  <Words>56</Words>
  <Application>Microsoft Office PowerPoint</Application>
  <PresentationFormat>Произвольный</PresentationFormat>
  <Paragraphs>10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Презентация к теме «Ресурсы технологического предпринимательства»</vt:lpstr>
      <vt:lpstr>Вопросы лекции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теме «Введение в Технологическое предпринимательство»</dc:title>
  <dc:creator>User</dc:creator>
  <cp:lastModifiedBy>User</cp:lastModifiedBy>
  <cp:revision>25</cp:revision>
  <dcterms:created xsi:type="dcterms:W3CDTF">2023-09-14T18:52:12Z</dcterms:created>
  <dcterms:modified xsi:type="dcterms:W3CDTF">2023-10-27T00:50:35Z</dcterms:modified>
</cp:coreProperties>
</file>